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63" r:id="rId3"/>
    <p:sldId id="264" r:id="rId4"/>
    <p:sldId id="269" r:id="rId5"/>
    <p:sldId id="268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588"/>
    <p:restoredTop sz="50000"/>
  </p:normalViewPr>
  <p:slideViewPr>
    <p:cSldViewPr snapToGrid="0" snapToObjects="1">
      <p:cViewPr varScale="1">
        <p:scale>
          <a:sx n="42" d="100"/>
          <a:sy n="42" d="100"/>
        </p:scale>
        <p:origin x="20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AC88A0-65A3-7E48-AF84-CC29F60B6A19}" type="datetimeFigureOut">
              <a:rPr lang="en-US" smtClean="0"/>
              <a:t>7/11/17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EDF33E-FB99-9E4B-8807-034347135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203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 my</a:t>
            </a:r>
            <a:r>
              <a:rPr lang="en-US" baseline="0" dirty="0" smtClean="0"/>
              <a:t> name is Andrew Zhuang and my project is all about understanding which players are clutch and which players are not!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1258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</a:t>
            </a:r>
            <a:r>
              <a:rPr lang="en-US" baseline="0" dirty="0" smtClean="0"/>
              <a:t> of all, in sports, clutch is loosely defined as being able to preform at a high level under high pressure situations.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To quantify </a:t>
            </a:r>
            <a:r>
              <a:rPr lang="en-US" baseline="0" dirty="0" err="1" smtClean="0"/>
              <a:t>clutchness</a:t>
            </a:r>
            <a:r>
              <a:rPr lang="en-US" baseline="0" dirty="0" smtClean="0"/>
              <a:t> for basketball, I’ve chosen to compare player shot percentages overall against under pressure.</a:t>
            </a:r>
          </a:p>
          <a:p>
            <a:r>
              <a:rPr lang="en-US" baseline="0" dirty="0" smtClean="0"/>
              <a:t>The pressure situations I’ve investigated so far have been low shot clock, playoffs and 4</a:t>
            </a:r>
            <a:r>
              <a:rPr lang="en-US" baseline="30000" dirty="0" smtClean="0"/>
              <a:t>th</a:t>
            </a:r>
            <a:r>
              <a:rPr lang="en-US" baseline="0" dirty="0" smtClean="0"/>
              <a:t> quarter shooting.</a:t>
            </a:r>
          </a:p>
          <a:p>
            <a:r>
              <a:rPr lang="en-US" dirty="0" smtClean="0"/>
              <a:t>I’ve been able to quantify </a:t>
            </a:r>
            <a:r>
              <a:rPr lang="en-US" dirty="0" err="1" smtClean="0"/>
              <a:t>clutchness</a:t>
            </a:r>
            <a:r>
              <a:rPr lang="en-US" dirty="0" smtClean="0"/>
              <a:t> by looking at the difference of shot percentages</a:t>
            </a:r>
            <a:r>
              <a:rPr lang="en-US" baseline="0" dirty="0" smtClean="0"/>
              <a:t> in those scenarios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second part is looking into predicting if a given player will have a clutch shot, based on publicly available data</a:t>
            </a:r>
          </a:p>
          <a:p>
            <a:endParaRPr lang="en-US" baseline="0" dirty="0" smtClean="0"/>
          </a:p>
          <a:p>
            <a:r>
              <a:rPr lang="en-US" baseline="0" dirty="0" smtClean="0"/>
              <a:t>I’ve been using an public API called </a:t>
            </a:r>
            <a:r>
              <a:rPr lang="en-US" baseline="0" dirty="0" err="1" smtClean="0"/>
              <a:t>NBA_py</a:t>
            </a:r>
            <a:r>
              <a:rPr lang="en-US" baseline="0" dirty="0" smtClean="0"/>
              <a:t> which scrapes data off of </a:t>
            </a:r>
            <a:r>
              <a:rPr lang="en-US" baseline="0" dirty="0" err="1" smtClean="0"/>
              <a:t>NBA.com</a:t>
            </a:r>
            <a:r>
              <a:rPr lang="en-US" baseline="0" dirty="0" smtClean="0"/>
              <a:t>. I’ve scraped over 4 thousand players and over</a:t>
            </a:r>
          </a:p>
          <a:p>
            <a:r>
              <a:rPr lang="en-US" baseline="0" dirty="0" smtClean="0"/>
              <a:t>15 years of player statistics.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4079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figure shows the shot percentage spread of players in normal situations on the right, and under the constraint of low shot clock on the left</a:t>
            </a:r>
          </a:p>
          <a:p>
            <a:r>
              <a:rPr lang="en-US" baseline="0" dirty="0" smtClean="0"/>
              <a:t>It’s clear there is a noticeable decrease in accuracy under this pressure constraint. </a:t>
            </a:r>
          </a:p>
          <a:p>
            <a:r>
              <a:rPr lang="en-US" baseline="0" dirty="0" smtClean="0"/>
              <a:t>Because of the mixture of continuous and categorical features for the player </a:t>
            </a:r>
            <a:r>
              <a:rPr lang="en-US" baseline="0" dirty="0" err="1" smtClean="0"/>
              <a:t>datapoints</a:t>
            </a:r>
            <a:r>
              <a:rPr lang="en-US" baseline="0" dirty="0" smtClean="0"/>
              <a:t>, I tried running a random forest classifier to see if I could predict how much</a:t>
            </a:r>
          </a:p>
          <a:p>
            <a:r>
              <a:rPr lang="en-US" baseline="0" dirty="0" smtClean="0"/>
              <a:t>a specific player’s ability will depreciate under shot clock pressure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920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graph</a:t>
            </a:r>
            <a:r>
              <a:rPr lang="en-US" baseline="0" dirty="0" smtClean="0"/>
              <a:t> on the left is the actual amount of ability depreciation, and the graph on the right is the predicted depreciation amount.</a:t>
            </a:r>
          </a:p>
          <a:p>
            <a:r>
              <a:rPr lang="en-US" baseline="0" dirty="0" smtClean="0"/>
              <a:t>If I shift the prediction slightly to the right, we actually have a decent classifier that can has an accuracy of about 70%. However, it is</a:t>
            </a:r>
          </a:p>
          <a:p>
            <a:r>
              <a:rPr lang="en-US" baseline="0" dirty="0" smtClean="0"/>
              <a:t>curious that the prediction acts this way, so it seems like we can dig deeper to engineer better features.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024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Continue exploring clutch metrics and dig deeper into data to improve our Clutch Classifiers!</a:t>
            </a:r>
          </a:p>
          <a:p>
            <a:r>
              <a:rPr lang="en-US" dirty="0" smtClean="0"/>
              <a:t>Hopeful</a:t>
            </a:r>
            <a:r>
              <a:rPr lang="en-US" baseline="0" dirty="0" smtClean="0"/>
              <a:t> that there will be very interesting findings as I dig into more shot details!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415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CA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6484" y="0"/>
            <a:ext cx="8915399" cy="2262781"/>
          </a:xfrm>
        </p:spPr>
        <p:txBody>
          <a:bodyPr/>
          <a:lstStyle/>
          <a:p>
            <a:r>
              <a:rPr lang="en-US" dirty="0" smtClean="0"/>
              <a:t>Is your favorite player clutch??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6484" y="2572061"/>
            <a:ext cx="8915399" cy="1126283"/>
          </a:xfrm>
        </p:spPr>
        <p:txBody>
          <a:bodyPr/>
          <a:lstStyle/>
          <a:p>
            <a:r>
              <a:rPr lang="en-US" dirty="0" smtClean="0"/>
              <a:t>A study investigating NBA player statistics and developing new performance indicators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266484" y="3329012"/>
            <a:ext cx="4213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By: Andrew Zhuang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755" y="1131390"/>
            <a:ext cx="1548566" cy="157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333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the Goal?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453483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Quantify clutch-ness! Let’s separate the clutch players from the chokers!</a:t>
            </a:r>
          </a:p>
          <a:p>
            <a:pPr lvl="1"/>
            <a:r>
              <a:rPr lang="en-US" dirty="0" smtClean="0"/>
              <a:t>Shot percentages under pressure</a:t>
            </a: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					VS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Can we predict player </a:t>
            </a:r>
            <a:r>
              <a:rPr lang="en-US" dirty="0" err="1" smtClean="0"/>
              <a:t>clutchness</a:t>
            </a:r>
            <a:r>
              <a:rPr lang="en-US" dirty="0" smtClean="0"/>
              <a:t>? Is your favorite player clutch?</a:t>
            </a:r>
          </a:p>
          <a:p>
            <a:r>
              <a:rPr lang="en-US" dirty="0" err="1" smtClean="0"/>
              <a:t>NBA_py</a:t>
            </a:r>
            <a:r>
              <a:rPr lang="en-US" dirty="0" smtClean="0"/>
              <a:t> -&gt; 10 years of player data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8822" y="330261"/>
            <a:ext cx="1548566" cy="15747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3002" y="2821191"/>
            <a:ext cx="2365801" cy="28474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0434" y="2869888"/>
            <a:ext cx="4125022" cy="2750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863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Low Shot Clock Shooting performance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7221" y="1221396"/>
            <a:ext cx="9617248" cy="56366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435" y="2600386"/>
            <a:ext cx="1548566" cy="157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29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Clutch-ness Classifier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0953" y="0"/>
            <a:ext cx="1548566" cy="15747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617" y="2133600"/>
            <a:ext cx="5964973" cy="4178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7400" y="2133600"/>
            <a:ext cx="5841380" cy="417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400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Continue exploring clutch metrics and dig deeper into data to improve our Clutch Classifiers!</a:t>
            </a:r>
          </a:p>
          <a:p>
            <a:pPr lvl="1"/>
            <a:r>
              <a:rPr lang="en-US" dirty="0" smtClean="0"/>
              <a:t>What shots do clutch players make? Are older players more clutch?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6116" y="3355907"/>
            <a:ext cx="3455894" cy="278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52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279</TotalTime>
  <Words>423</Words>
  <Application>Microsoft Macintosh PowerPoint</Application>
  <PresentationFormat>Widescreen</PresentationFormat>
  <Paragraphs>47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Century Gothic</vt:lpstr>
      <vt:lpstr>Wingdings 3</vt:lpstr>
      <vt:lpstr>Arial</vt:lpstr>
      <vt:lpstr>Wisp</vt:lpstr>
      <vt:lpstr>Is your favorite player clutch??</vt:lpstr>
      <vt:lpstr>What’s the Goal?</vt:lpstr>
      <vt:lpstr>Low Shot Clock Shooting performance </vt:lpstr>
      <vt:lpstr>Clutch-ness Classifier</vt:lpstr>
      <vt:lpstr>Next Steps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Measure the In-tangebles </dc:title>
  <dc:creator>Microsoft Office User</dc:creator>
  <cp:lastModifiedBy>Microsoft Office User</cp:lastModifiedBy>
  <cp:revision>17</cp:revision>
  <cp:lastPrinted>2017-05-15T04:45:01Z</cp:lastPrinted>
  <dcterms:created xsi:type="dcterms:W3CDTF">2017-05-15T04:31:24Z</dcterms:created>
  <dcterms:modified xsi:type="dcterms:W3CDTF">2017-07-12T05:09:05Z</dcterms:modified>
</cp:coreProperties>
</file>

<file path=docProps/thumbnail.jpeg>
</file>